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57" r:id="rId4"/>
    <p:sldId id="281" r:id="rId5"/>
    <p:sldId id="258" r:id="rId6"/>
    <p:sldId id="293" r:id="rId7"/>
    <p:sldId id="296" r:id="rId8"/>
    <p:sldId id="260" r:id="rId9"/>
    <p:sldId id="291" r:id="rId10"/>
    <p:sldId id="283" r:id="rId11"/>
    <p:sldId id="262" r:id="rId12"/>
    <p:sldId id="294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4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18705"/>
              </p:ext>
            </p:extLst>
          </p:nvPr>
        </p:nvGraphicFramePr>
        <p:xfrm>
          <a:off x="756557" y="1468578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3845" y="3917374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4478099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939764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8" y="2643970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597" y="3167190"/>
            <a:ext cx="5701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mustn’t take photos when you are in the City Museum.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644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103</cp:revision>
  <dcterms:created xsi:type="dcterms:W3CDTF">2020-12-09T02:04:09Z</dcterms:created>
  <dcterms:modified xsi:type="dcterms:W3CDTF">2021-05-30T19:20:03Z</dcterms:modified>
</cp:coreProperties>
</file>